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43ED61F-D751-4090-9090-6E8CE3971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F374E40-FA67-4E97-99FF-E1BC74ECA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939898C-D223-4635-80C6-8A0758D49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7B9-5696-4554-9AAB-A1FEE528BA21}" type="datetimeFigureOut">
              <a:rPr lang="es-EC" smtClean="0"/>
              <a:t>25/08/2017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7771CD8-CA0B-45EF-B3F6-578C6EE0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B87F598-1321-4E37-85A3-85BD0BEF0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3FCD-BCAA-4D55-BBFF-D278E1245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43822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34AED03-1AF8-4AA8-9789-56A60E127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5588CFD-C6D1-4F36-AFC0-DB1E636C37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54DFC72-0082-45EA-BFC6-9357254F5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7B9-5696-4554-9AAB-A1FEE528BA21}" type="datetimeFigureOut">
              <a:rPr lang="es-EC" smtClean="0"/>
              <a:t>25/08/2017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3119A43-60C3-43E0-8694-0491C975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B0BDB7A-FAC9-48C2-B439-4320C78E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3FCD-BCAA-4D55-BBFF-D278E1245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14628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3EFB5BD0-84C2-43A3-970D-209CC0641C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451DEDE6-EE8D-49FE-84AC-BA01A5A39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9FA366C-8A34-468A-96FF-1C74878C8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7B9-5696-4554-9AAB-A1FEE528BA21}" type="datetimeFigureOut">
              <a:rPr lang="es-EC" smtClean="0"/>
              <a:t>25/08/2017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A152BD1-4D5A-4ECB-9E9C-B27A53707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CC4235E-3BAC-403E-8637-356BD8344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3FCD-BCAA-4D55-BBFF-D278E1245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6992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A83C7CA-F67F-41F9-9560-2896E71B3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D98A3F0E-6481-4321-9C4A-D6B4B56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C5C5076-7EDC-4EFF-A878-0F8289AF3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7B9-5696-4554-9AAB-A1FEE528BA21}" type="datetimeFigureOut">
              <a:rPr lang="es-EC" smtClean="0"/>
              <a:t>25/08/2017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0692936-7277-4525-B66A-4288D54C6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737161-5DE2-4905-BC24-7924090E5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3FCD-BCAA-4D55-BBFF-D278E1245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190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1A87522-F5B8-4D8A-B78A-9D27183CE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B727148-3577-4B2F-961C-D2841B8B7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AC28A99-4AEB-4F44-AF5D-778A925EB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7B9-5696-4554-9AAB-A1FEE528BA21}" type="datetimeFigureOut">
              <a:rPr lang="es-EC" smtClean="0"/>
              <a:t>25/08/2017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81138A8-5518-4925-9D0B-2E77D2312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A4A8FB4-4507-4D6C-A16F-10803FB44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3FCD-BCAA-4D55-BBFF-D278E1245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79486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9AEF858-BFF1-4D24-94AE-F819D9A02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0A7C002-39AF-4F2D-AB02-59DE4F933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84DCA26E-BB68-4FB4-B15D-C507FA17D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47E00AC-A870-4F0B-87DC-E640EB5A2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7B9-5696-4554-9AAB-A1FEE528BA21}" type="datetimeFigureOut">
              <a:rPr lang="es-EC" smtClean="0"/>
              <a:t>25/08/2017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B7EEBC2-754E-40F2-8BDA-B0D5A96A0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712FE73-8D4B-49EE-B1DC-FD8ED22E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3FCD-BCAA-4D55-BBFF-D278E1245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3588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71D7579-E914-44BC-8B11-83E01407E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241A471-FC43-4070-B1DE-27605CA83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1C691BF-076E-4DD2-BAC3-7AC57D3DE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7390989D-A6F5-4752-A193-4709754C21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BA80091B-3C7E-4A7B-B2F5-EDF6E219ED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315BED2D-6D43-4177-A175-DF74F2299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7B9-5696-4554-9AAB-A1FEE528BA21}" type="datetimeFigureOut">
              <a:rPr lang="es-EC" smtClean="0"/>
              <a:t>25/08/2017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16D61B69-55E2-4C9E-8769-084F7021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87953A0E-4625-47E0-B78E-396652CD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3FCD-BCAA-4D55-BBFF-D278E1245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2266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10F24B9-97A2-44A7-A879-9452B69DB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28F503A6-3CE5-4C4B-A9D7-DBEC6D153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7B9-5696-4554-9AAB-A1FEE528BA21}" type="datetimeFigureOut">
              <a:rPr lang="es-EC" smtClean="0"/>
              <a:t>25/08/2017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13C841C7-9358-4038-B3B4-66EC95661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A85A5F5F-B5D2-4A88-9BA5-7BB0F248F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3FCD-BCAA-4D55-BBFF-D278E1245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0272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CB52BEF8-C1A6-4C93-9B50-D94EA66F9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7B9-5696-4554-9AAB-A1FEE528BA21}" type="datetimeFigureOut">
              <a:rPr lang="es-EC" smtClean="0"/>
              <a:t>25/08/2017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8C3B8573-DC23-44ED-A8FF-B26140954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76910B4C-C7AA-406A-94EB-0CA42149B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3FCD-BCAA-4D55-BBFF-D278E1245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9147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F517CB3-2209-4830-ACE0-D1098B143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7E703C3-1367-4F12-8EA5-881A0DEE7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5A415471-CA46-4EDD-BBB4-02FBF96F8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DEE4FCAA-C4A9-4CFE-AAAD-DC4197AD9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7B9-5696-4554-9AAB-A1FEE528BA21}" type="datetimeFigureOut">
              <a:rPr lang="es-EC" smtClean="0"/>
              <a:t>25/08/2017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BBDBBF7-EE92-4FC2-897C-E76EB6FB4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430902B-AF03-4752-9D80-1272CAA4C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3FCD-BCAA-4D55-BBFF-D278E1245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57021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4165C31-45FA-4EEE-A5AC-819F3005D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BC10700D-E49A-441B-BD9F-C54C1E1645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91AC07D7-84E4-4F45-8131-4F8A4FBD0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0312CCA-B95D-493E-BA1C-853A3A5BA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27B9-5696-4554-9AAB-A1FEE528BA21}" type="datetimeFigureOut">
              <a:rPr lang="es-EC" smtClean="0"/>
              <a:t>25/08/2017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35A5850-D1EC-4598-B5D9-232E93D87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A4F3F93-C9EA-4D2D-BE12-7ADB2C75B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53FCD-BCAA-4D55-BBFF-D278E1245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0956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04DB766E-4BEE-42D7-8E85-613FCA312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A4C16F5-F459-4648-81F8-120B25D53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03349CA-341E-4C30-9025-A70D4DEE45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D27B9-5696-4554-9AAB-A1FEE528BA21}" type="datetimeFigureOut">
              <a:rPr lang="es-EC" smtClean="0"/>
              <a:t>25/08/2017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A6C7BB6-4DDF-4E14-A9FB-28BE6F0F8F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C4B7821-06E5-46A8-8A9D-09779EF64A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53FCD-BCAA-4D55-BBFF-D278E124582C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2274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6A176B7-CFAD-49D5-A25E-BEBCBF072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442" y="2054086"/>
            <a:ext cx="9485244" cy="3617843"/>
          </a:xfrm>
        </p:spPr>
        <p:txBody>
          <a:bodyPr>
            <a:normAutofit fontScale="90000"/>
          </a:bodyPr>
          <a:lstStyle/>
          <a:p>
            <a:pPr algn="just"/>
            <a:r>
              <a:rPr lang="es-EC" b="1" dirty="0">
                <a:latin typeface="Arial Black" panose="020B0A04020102020204" pitchFamily="34" charset="0"/>
              </a:rPr>
              <a:t>Una dama </a:t>
            </a:r>
            <a:r>
              <a:rPr lang="es-EC" b="1" dirty="0">
                <a:solidFill>
                  <a:srgbClr val="002060"/>
                </a:solidFill>
                <a:latin typeface="Arial Black" panose="020B0A04020102020204" pitchFamily="34" charset="0"/>
              </a:rPr>
              <a:t>alta</a:t>
            </a:r>
            <a:r>
              <a:rPr lang="es-EC" b="1" dirty="0">
                <a:latin typeface="Arial Black" panose="020B0A04020102020204" pitchFamily="34" charset="0"/>
              </a:rPr>
              <a:t>, </a:t>
            </a:r>
            <a:r>
              <a:rPr lang="es-EC" b="1" dirty="0">
                <a:solidFill>
                  <a:srgbClr val="002060"/>
                </a:solidFill>
                <a:latin typeface="Arial Black" panose="020B0A04020102020204" pitchFamily="34" charset="0"/>
              </a:rPr>
              <a:t>blanca</a:t>
            </a:r>
            <a:r>
              <a:rPr lang="es-EC" b="1" dirty="0">
                <a:latin typeface="Arial Black" panose="020B0A04020102020204" pitchFamily="34" charset="0"/>
              </a:rPr>
              <a:t> y </a:t>
            </a:r>
            <a:r>
              <a:rPr lang="es-EC" b="1" dirty="0">
                <a:solidFill>
                  <a:srgbClr val="002060"/>
                </a:solidFill>
                <a:latin typeface="Arial Black" panose="020B0A04020102020204" pitchFamily="34" charset="0"/>
              </a:rPr>
              <a:t>delgada</a:t>
            </a:r>
            <a:r>
              <a:rPr lang="es-EC" b="1" dirty="0">
                <a:latin typeface="Arial Black" panose="020B0A04020102020204" pitchFamily="34" charset="0"/>
              </a:rPr>
              <a:t/>
            </a:r>
            <a:br>
              <a:rPr lang="es-EC" b="1" dirty="0">
                <a:latin typeface="Arial Black" panose="020B0A04020102020204" pitchFamily="34" charset="0"/>
              </a:rPr>
            </a:br>
            <a:r>
              <a:rPr lang="es-EC" b="1" dirty="0">
                <a:latin typeface="Arial Black" panose="020B0A04020102020204" pitchFamily="34" charset="0"/>
              </a:rPr>
              <a:t>con la nariz </a:t>
            </a:r>
            <a:r>
              <a:rPr lang="es-EC" b="1" dirty="0">
                <a:solidFill>
                  <a:srgbClr val="002060"/>
                </a:solidFill>
                <a:latin typeface="Arial Black" panose="020B0A04020102020204" pitchFamily="34" charset="0"/>
              </a:rPr>
              <a:t>larga</a:t>
            </a:r>
            <a:r>
              <a:rPr lang="es-EC" b="1" dirty="0">
                <a:latin typeface="Arial Black" panose="020B0A04020102020204" pitchFamily="34" charset="0"/>
              </a:rPr>
              <a:t> y </a:t>
            </a:r>
            <a:r>
              <a:rPr lang="es-EC" b="1" dirty="0">
                <a:solidFill>
                  <a:srgbClr val="002060"/>
                </a:solidFill>
                <a:latin typeface="Arial Black" panose="020B0A04020102020204" pitchFamily="34" charset="0"/>
              </a:rPr>
              <a:t>colorada</a:t>
            </a:r>
            <a:r>
              <a:rPr lang="es-EC" b="1" dirty="0">
                <a:latin typeface="Arial Black" panose="020B0A04020102020204" pitchFamily="34" charset="0"/>
              </a:rPr>
              <a:t>;</a:t>
            </a:r>
            <a:br>
              <a:rPr lang="es-EC" b="1" dirty="0">
                <a:latin typeface="Arial Black" panose="020B0A04020102020204" pitchFamily="34" charset="0"/>
              </a:rPr>
            </a:br>
            <a:r>
              <a:rPr lang="es-EC" b="1" dirty="0">
                <a:latin typeface="Arial Black" panose="020B0A04020102020204" pitchFamily="34" charset="0"/>
              </a:rPr>
              <a:t>mientras la nariz arde y crepita </a:t>
            </a:r>
            <a:br>
              <a:rPr lang="es-EC" b="1" dirty="0">
                <a:latin typeface="Arial Black" panose="020B0A04020102020204" pitchFamily="34" charset="0"/>
              </a:rPr>
            </a:br>
            <a:r>
              <a:rPr lang="es-EC" b="1" dirty="0">
                <a:latin typeface="Arial Black" panose="020B0A04020102020204" pitchFamily="34" charset="0"/>
              </a:rPr>
              <a:t>la dama se vuelve </a:t>
            </a:r>
            <a:r>
              <a:rPr lang="es-EC" b="1" dirty="0">
                <a:solidFill>
                  <a:srgbClr val="002060"/>
                </a:solidFill>
                <a:latin typeface="Arial Black" panose="020B0A04020102020204" pitchFamily="34" charset="0"/>
              </a:rPr>
              <a:t>pequeñita</a:t>
            </a:r>
            <a:r>
              <a:rPr lang="es-EC" b="1" dirty="0">
                <a:latin typeface="Arial Black" panose="020B0A04020102020204" pitchFamily="34" charset="0"/>
              </a:rPr>
              <a:t>.</a:t>
            </a:r>
            <a:br>
              <a:rPr lang="es-EC" b="1" dirty="0">
                <a:latin typeface="Arial Black" panose="020B0A04020102020204" pitchFamily="34" charset="0"/>
              </a:rPr>
            </a:br>
            <a:r>
              <a:rPr lang="es-EC" b="1" dirty="0">
                <a:latin typeface="Arial Black" panose="020B0A04020102020204" pitchFamily="34" charset="0"/>
              </a:rPr>
              <a:t>                   </a:t>
            </a:r>
            <a:br>
              <a:rPr lang="es-EC" b="1" dirty="0">
                <a:latin typeface="Arial Black" panose="020B0A04020102020204" pitchFamily="34" charset="0"/>
              </a:rPr>
            </a:br>
            <a:r>
              <a:rPr lang="es-EC" b="1" dirty="0">
                <a:latin typeface="Arial Black" panose="020B0A04020102020204" pitchFamily="34" charset="0"/>
              </a:rPr>
              <a:t>                   ¿Qué es?</a:t>
            </a:r>
            <a:endParaRPr lang="es-EC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xmlns="" id="{6EE2F61D-B948-4466-9C68-4AE96CA4BC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777" y="2252870"/>
            <a:ext cx="2247693" cy="4126395"/>
          </a:xfrm>
          <a:prstGeom prst="rect">
            <a:avLst/>
          </a:prstGeom>
        </p:spPr>
      </p:pic>
      <p:sp>
        <p:nvSpPr>
          <p:cNvPr id="30" name="Título 1">
            <a:extLst>
              <a:ext uri="{FF2B5EF4-FFF2-40B4-BE49-F238E27FC236}">
                <a16:creationId xmlns:a16="http://schemas.microsoft.com/office/drawing/2014/main" xmlns="" id="{68D2AD9C-758C-4F4F-B304-B35AE22F18B5}"/>
              </a:ext>
            </a:extLst>
          </p:cNvPr>
          <p:cNvSpPr txBox="1">
            <a:spLocks/>
          </p:cNvSpPr>
          <p:nvPr/>
        </p:nvSpPr>
        <p:spPr>
          <a:xfrm>
            <a:off x="990600" y="369401"/>
            <a:ext cx="9485244" cy="1684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C" b="1" dirty="0">
                <a:solidFill>
                  <a:srgbClr val="7030A0"/>
                </a:solidFill>
                <a:latin typeface="Arial Black" panose="020B0A04020102020204" pitchFamily="34" charset="0"/>
              </a:rPr>
              <a:t>¡ADIVINA, ADIVINADOR!</a:t>
            </a:r>
          </a:p>
        </p:txBody>
      </p:sp>
    </p:spTree>
    <p:extLst>
      <p:ext uri="{BB962C8B-B14F-4D97-AF65-F5344CB8AC3E}">
        <p14:creationId xmlns:p14="http://schemas.microsoft.com/office/powerpoint/2010/main" val="180748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8F532C6-A524-4CAB-91FB-E848934F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62458"/>
          </a:xfrm>
        </p:spPr>
        <p:txBody>
          <a:bodyPr/>
          <a:lstStyle/>
          <a:p>
            <a:pPr algn="ctr"/>
            <a:r>
              <a:rPr lang="es-EC" dirty="0">
                <a:solidFill>
                  <a:srgbClr val="00B050"/>
                </a:solidFill>
                <a:latin typeface="Arial Black" panose="020B0A04020102020204" pitchFamily="34" charset="0"/>
              </a:rPr>
              <a:t>EL ADJETIVO CALIFICATIVO</a:t>
            </a:r>
          </a:p>
        </p:txBody>
      </p:sp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xmlns="" id="{C8A3741E-3C3A-4241-B6D5-E041ECA27E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70" y="1825624"/>
            <a:ext cx="10376451" cy="4575175"/>
          </a:xfrm>
        </p:spPr>
      </p:pic>
    </p:spTree>
    <p:extLst>
      <p:ext uri="{BB962C8B-B14F-4D97-AF65-F5344CB8AC3E}">
        <p14:creationId xmlns:p14="http://schemas.microsoft.com/office/powerpoint/2010/main" val="317841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24E046B-ECAC-4366-972F-50A45F8E8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b="1" dirty="0">
                <a:solidFill>
                  <a:srgbClr val="C00000"/>
                </a:solidFill>
                <a:latin typeface="Arial Black" panose="020B0A04020102020204" pitchFamily="34" charset="0"/>
              </a:rPr>
              <a:t>DEFINICIÓN DE ADJETIVO CALIFICATIVO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C8E39BF-4E65-4A83-892A-6B7C97140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76722" cy="4351338"/>
          </a:xfrm>
        </p:spPr>
        <p:txBody>
          <a:bodyPr>
            <a:normAutofit/>
          </a:bodyPr>
          <a:lstStyle/>
          <a:p>
            <a:pPr algn="just"/>
            <a:r>
              <a:rPr lang="es-EC" sz="6000" b="1" dirty="0"/>
              <a:t>Es la palabra que acompaña al nombre y le añade alguna cualidad que lo hace distinto a los demás.</a:t>
            </a:r>
          </a:p>
          <a:p>
            <a:pPr algn="just"/>
            <a:r>
              <a:rPr lang="es-EC" sz="6000" b="1" dirty="0"/>
              <a:t>Concuerda en género y número</a:t>
            </a:r>
          </a:p>
        </p:txBody>
      </p:sp>
    </p:spTree>
    <p:extLst>
      <p:ext uri="{BB962C8B-B14F-4D97-AF65-F5344CB8AC3E}">
        <p14:creationId xmlns:p14="http://schemas.microsoft.com/office/powerpoint/2010/main" val="408693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Resultado de imagen para MANZANA">
            <a:extLst>
              <a:ext uri="{FF2B5EF4-FFF2-40B4-BE49-F238E27FC236}">
                <a16:creationId xmlns:a16="http://schemas.microsoft.com/office/drawing/2014/main" xmlns="" id="{63F7E8DC-E5C6-401E-85EE-0F791B8A1F0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59" y="800825"/>
            <a:ext cx="5047552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F025909F-3CBE-42CB-BB67-1BC13E86B1AF}"/>
              </a:ext>
            </a:extLst>
          </p:cNvPr>
          <p:cNvSpPr/>
          <p:nvPr/>
        </p:nvSpPr>
        <p:spPr>
          <a:xfrm>
            <a:off x="1691879" y="800825"/>
            <a:ext cx="1735924" cy="11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6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Roja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19B55D1F-1BD9-4570-89AB-EF0B0F2D0C72}"/>
              </a:ext>
            </a:extLst>
          </p:cNvPr>
          <p:cNvSpPr/>
          <p:nvPr/>
        </p:nvSpPr>
        <p:spPr>
          <a:xfrm>
            <a:off x="8827411" y="989659"/>
            <a:ext cx="2896434" cy="942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5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Nutritiva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7A20F2BE-41D8-49E4-97ED-E1990EDA040D}"/>
              </a:ext>
            </a:extLst>
          </p:cNvPr>
          <p:cNvSpPr/>
          <p:nvPr/>
        </p:nvSpPr>
        <p:spPr>
          <a:xfrm>
            <a:off x="5256841" y="5500024"/>
            <a:ext cx="2342821" cy="8476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Sabrosa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CFCC750A-6F19-4721-92AB-3A13973C83EF}"/>
              </a:ext>
            </a:extLst>
          </p:cNvPr>
          <p:cNvSpPr/>
          <p:nvPr/>
        </p:nvSpPr>
        <p:spPr>
          <a:xfrm>
            <a:off x="1734625" y="3758185"/>
            <a:ext cx="2870851" cy="10364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6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brillante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0D37C42B-5E46-4964-9E5D-18A537F30C2F}"/>
              </a:ext>
            </a:extLst>
          </p:cNvPr>
          <p:cNvSpPr/>
          <p:nvPr/>
        </p:nvSpPr>
        <p:spPr>
          <a:xfrm>
            <a:off x="8032281" y="3758185"/>
            <a:ext cx="3326745" cy="7847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C" sz="4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Antioxidante </a:t>
            </a:r>
          </a:p>
        </p:txBody>
      </p:sp>
    </p:spTree>
    <p:extLst>
      <p:ext uri="{BB962C8B-B14F-4D97-AF65-F5344CB8AC3E}">
        <p14:creationId xmlns:p14="http://schemas.microsoft.com/office/powerpoint/2010/main" val="100588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xmlns="" id="{B70EE58D-D174-4BBE-BF51-A3C175F62A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816" y="967408"/>
            <a:ext cx="7858541" cy="5168349"/>
          </a:xfrm>
        </p:spPr>
      </p:pic>
    </p:spTree>
    <p:extLst>
      <p:ext uri="{BB962C8B-B14F-4D97-AF65-F5344CB8AC3E}">
        <p14:creationId xmlns:p14="http://schemas.microsoft.com/office/powerpoint/2010/main" val="101650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49</Words>
  <Application>Microsoft Office PowerPoint</Application>
  <PresentationFormat>Panorámica</PresentationFormat>
  <Paragraphs>11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Times New Roman</vt:lpstr>
      <vt:lpstr>Tema de Office</vt:lpstr>
      <vt:lpstr>Una dama alta, blanca y delgada con la nariz larga y colorada; mientras la nariz arde y crepita  la dama se vuelve pequeñita.                                        ¿Qué es?</vt:lpstr>
      <vt:lpstr>EL ADJETIVO CALIFICATIVO</vt:lpstr>
      <vt:lpstr>DEFINICIÓN DE ADJETIVO CALIFICATIVO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DOCENTE</cp:lastModifiedBy>
  <cp:revision>5</cp:revision>
  <dcterms:created xsi:type="dcterms:W3CDTF">2017-08-23T03:00:38Z</dcterms:created>
  <dcterms:modified xsi:type="dcterms:W3CDTF">2017-08-25T19:33:18Z</dcterms:modified>
</cp:coreProperties>
</file>