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D253EF-88AE-467A-A39C-2408237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8BEAB7D-2691-49A9-AD6B-57A23CB48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0D1877-E3FF-4082-BDE9-9A963EE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C5EAA4-27AD-4829-9A5E-5268F3E7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7155A5-146D-4893-A099-0A5910BD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302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15BB37-9CAF-45B2-9896-F3C98973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2E4486C-4182-4533-9DFF-27948CE4D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48E5E8-7237-4925-A5D5-6AFFE62C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4D1CF2-AF6C-41C6-8144-9AF31EE0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F913CD-6866-4888-BA92-25FEE75B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495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B025A9A-ADC8-4796-B3BA-9694429AE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A507C06-96C2-4CB7-85C2-9B5C0E7A1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1676A6-27AC-407B-A71F-DD416728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6C2F9C-4F1F-4132-BDB3-A24CBAF4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45C7615-FE37-4E2A-884E-5D324B59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140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E13439-66C2-4D0F-AF27-F4EE811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65A0C7-446C-4CD9-AB29-54DB36D8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99CDAF-41D1-4942-AEE0-5AD15B0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9528D0-4F5D-4819-8296-2606A715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F90855D-C0AE-4521-839D-817D48BB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609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164706-3D8A-4338-A897-7432E065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9B59543-EB9B-4806-A379-6C8D804A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E43C58-2EFF-42BF-8AC0-1D148C80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5F540F-5E24-4D28-8143-CB535C49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3928F2-231E-42F9-B8F1-A3A3E478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6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A5B0A6-334F-47F1-9178-9BA63E25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DB4049-E224-4888-A546-5CCECC98E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EEFF616-67F6-4230-B7DF-0A50AF9B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8A9CCC0-FF50-497A-92D7-9A85DB99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1FA0A93-24E9-4F47-8E31-3838AE8A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CF66211-20D4-4555-B16A-49D12328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66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7223BC-A767-45AA-9607-05E43A7A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9186272-F202-4CB2-BBBB-AB70DC171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CC02134-EB55-4EE2-9093-14FA2356A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5C14931-352D-4A4B-8E43-B8263A8B7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64DB49B-DE9E-4F20-97AD-528F6CF3E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0DB52AE-D785-491C-B9D2-EFA5CB06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B011BCA-7DE5-4D96-83E2-FDA110B1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F2832B-7640-48B5-8653-3435AF3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22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639C92-9BFD-4627-A172-142664E2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696E9AE-CFA4-4F5F-AAB8-6FE19065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822037F-DC94-428C-9E87-2AEC5E33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C2E4B59-9886-4D9A-BFB5-92F0208A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872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7B33745-02FA-4FC5-847F-426181DD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B96E2F2-DB20-44AF-979F-C936E102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8C2CA0A-2097-4AEB-8BF4-E29E0817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946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9E0F4D-09DF-4D40-B8BB-675C61B9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77A192-6FB5-473A-8746-F9849113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66C7A6B-9C9B-4F3C-A11A-FFD95BCA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759515C-500B-46D2-8989-302C7534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DA94F68-F081-4F76-82FE-5B0E34C6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ABA8EB4-8E47-4AE9-B176-02A6AA24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177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553F40-160D-4C86-8945-AF1E8089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49FAAB1-5641-48FC-AAA0-1F4651198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1368ED-B5B2-4E58-9D0C-147242D5D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685A48A-D08F-446F-BFAA-FBCB8107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85FA59-1D10-4ECF-BA13-654219A4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0242E38-6120-43A1-93F8-D7E43A8E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985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F27F785-91BE-4226-B863-64303F37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B513A0D-B6CE-4013-A55A-B1A678A5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56452F-3558-4167-BCFC-88F01A888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C3E0-9FE6-44CD-B91E-72882C01168D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715FAD-235D-4185-980F-252780E45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745358-A911-42FB-B798-354D72975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6E685-BE48-4F29-BFA7-C417EEC102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9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F91DE93-AF32-44C6-84A8-7CACCD90E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6244" y="0"/>
            <a:ext cx="1237752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2A64BB-F72E-4235-AC9B-AFD2B24F4E16}"/>
              </a:ext>
            </a:extLst>
          </p:cNvPr>
          <p:cNvSpPr txBox="1"/>
          <p:nvPr/>
        </p:nvSpPr>
        <p:spPr>
          <a:xfrm>
            <a:off x="4903304" y="2623931"/>
            <a:ext cx="392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3600" b="1" dirty="0"/>
          </a:p>
        </p:txBody>
      </p:sp>
      <p:sp>
        <p:nvSpPr>
          <p:cNvPr id="9" name="Nube 8">
            <a:extLst>
              <a:ext uri="{FF2B5EF4-FFF2-40B4-BE49-F238E27FC236}">
                <a16:creationId xmlns:a16="http://schemas.microsoft.com/office/drawing/2014/main" xmlns="" id="{29633B9E-13FE-4878-BD25-2F5584E394CB}"/>
              </a:ext>
            </a:extLst>
          </p:cNvPr>
          <p:cNvSpPr/>
          <p:nvPr/>
        </p:nvSpPr>
        <p:spPr>
          <a:xfrm>
            <a:off x="3664225" y="2230569"/>
            <a:ext cx="4678017" cy="1864352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400" b="1" dirty="0"/>
          </a:p>
          <a:p>
            <a:pPr algn="ctr"/>
            <a:r>
              <a:rPr lang="es-EC" sz="2400" b="1" dirty="0">
                <a:latin typeface="Arial Black" panose="020B0A04020102020204" pitchFamily="34" charset="0"/>
              </a:rPr>
              <a:t>LITERATURA INFANTIL ECUATORIANA SIGLO XXI</a:t>
            </a:r>
          </a:p>
          <a:p>
            <a:pPr algn="ctr"/>
            <a:endParaRPr lang="es-EC" dirty="0"/>
          </a:p>
        </p:txBody>
      </p:sp>
      <p:sp>
        <p:nvSpPr>
          <p:cNvPr id="10" name="Estrella: 6 puntas 9">
            <a:extLst>
              <a:ext uri="{FF2B5EF4-FFF2-40B4-BE49-F238E27FC236}">
                <a16:creationId xmlns:a16="http://schemas.microsoft.com/office/drawing/2014/main" xmlns="" id="{89A04AF9-1B6B-4145-BCB2-472E4A342B82}"/>
              </a:ext>
            </a:extLst>
          </p:cNvPr>
          <p:cNvSpPr/>
          <p:nvPr/>
        </p:nvSpPr>
        <p:spPr>
          <a:xfrm>
            <a:off x="198783" y="437321"/>
            <a:ext cx="2981737" cy="301847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r>
              <a:rPr lang="es-EC" sz="2400" b="1" dirty="0">
                <a:solidFill>
                  <a:schemeClr val="tx1"/>
                </a:solidFill>
              </a:rPr>
              <a:t>1948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A783EED-EF15-48BF-B33D-B44FD5B8F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09" t="13250" r="19794"/>
          <a:stretch/>
        </p:blipFill>
        <p:spPr>
          <a:xfrm>
            <a:off x="1053546" y="1336956"/>
            <a:ext cx="1272209" cy="1219200"/>
          </a:xfrm>
          <a:prstGeom prst="rect">
            <a:avLst/>
          </a:prstGeom>
        </p:spPr>
      </p:pic>
      <p:sp>
        <p:nvSpPr>
          <p:cNvPr id="13" name="Rayo 12">
            <a:extLst>
              <a:ext uri="{FF2B5EF4-FFF2-40B4-BE49-F238E27FC236}">
                <a16:creationId xmlns:a16="http://schemas.microsoft.com/office/drawing/2014/main" xmlns="" id="{B6BEB784-3DE9-428C-80A9-7F12F4463D0C}"/>
              </a:ext>
            </a:extLst>
          </p:cNvPr>
          <p:cNvSpPr/>
          <p:nvPr/>
        </p:nvSpPr>
        <p:spPr>
          <a:xfrm rot="21014907">
            <a:off x="3065276" y="2588055"/>
            <a:ext cx="713030" cy="89762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CB18D8E1-FE30-4CC7-AFDD-208C10D77EDA}"/>
              </a:ext>
            </a:extLst>
          </p:cNvPr>
          <p:cNvCxnSpPr>
            <a:cxnSpLocks/>
            <a:stCxn id="10" idx="0"/>
            <a:endCxn id="16" idx="1"/>
          </p:cNvCxnSpPr>
          <p:nvPr/>
        </p:nvCxnSpPr>
        <p:spPr>
          <a:xfrm flipV="1">
            <a:off x="3180519" y="468315"/>
            <a:ext cx="619184" cy="72362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C761F68-107A-49D3-A69B-027A5D55F744}"/>
              </a:ext>
            </a:extLst>
          </p:cNvPr>
          <p:cNvSpPr txBox="1"/>
          <p:nvPr/>
        </p:nvSpPr>
        <p:spPr>
          <a:xfrm>
            <a:off x="3799703" y="299038"/>
            <a:ext cx="339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Un día más y otras historias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39A23501-F0B4-4F0A-8F5B-FC00621EAB0A}"/>
              </a:ext>
            </a:extLst>
          </p:cNvPr>
          <p:cNvCxnSpPr>
            <a:cxnSpLocks/>
          </p:cNvCxnSpPr>
          <p:nvPr/>
        </p:nvCxnSpPr>
        <p:spPr>
          <a:xfrm flipV="1">
            <a:off x="2639065" y="1546123"/>
            <a:ext cx="1429352" cy="40928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8E90C6E-79DE-438D-9529-33CA63DF7C56}"/>
              </a:ext>
            </a:extLst>
          </p:cNvPr>
          <p:cNvSpPr txBox="1"/>
          <p:nvPr/>
        </p:nvSpPr>
        <p:spPr>
          <a:xfrm>
            <a:off x="4011737" y="1407840"/>
            <a:ext cx="233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Verde fue mi selva</a:t>
            </a:r>
          </a:p>
        </p:txBody>
      </p:sp>
      <p:sp>
        <p:nvSpPr>
          <p:cNvPr id="32" name="Rayo 31">
            <a:extLst>
              <a:ext uri="{FF2B5EF4-FFF2-40B4-BE49-F238E27FC236}">
                <a16:creationId xmlns:a16="http://schemas.microsoft.com/office/drawing/2014/main" xmlns="" id="{D60AEAC8-C81D-454F-AC62-C65246842C8F}"/>
              </a:ext>
            </a:extLst>
          </p:cNvPr>
          <p:cNvSpPr/>
          <p:nvPr/>
        </p:nvSpPr>
        <p:spPr>
          <a:xfrm rot="4212549">
            <a:off x="3643233" y="3829294"/>
            <a:ext cx="949748" cy="107762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Luna 33">
            <a:extLst>
              <a:ext uri="{FF2B5EF4-FFF2-40B4-BE49-F238E27FC236}">
                <a16:creationId xmlns:a16="http://schemas.microsoft.com/office/drawing/2014/main" xmlns="" id="{9325F236-10EF-437A-A37D-D0CFCC7A9797}"/>
              </a:ext>
            </a:extLst>
          </p:cNvPr>
          <p:cNvSpPr/>
          <p:nvPr/>
        </p:nvSpPr>
        <p:spPr>
          <a:xfrm rot="21266193">
            <a:off x="429997" y="3932337"/>
            <a:ext cx="3465441" cy="2567574"/>
          </a:xfrm>
          <a:prstGeom prst="mo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r>
              <a:rPr lang="es-EC" b="1" dirty="0">
                <a:latin typeface="Arial Black" panose="020B0A04020102020204" pitchFamily="34" charset="0"/>
              </a:rPr>
              <a:t>1970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CC8118F-7F27-4CA7-80C1-F8A114F086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35" t="4361" r="6072" b="12000"/>
          <a:stretch/>
        </p:blipFill>
        <p:spPr>
          <a:xfrm>
            <a:off x="1053546" y="4669141"/>
            <a:ext cx="956133" cy="1229015"/>
          </a:xfrm>
          <a:prstGeom prst="rect">
            <a:avLst/>
          </a:prstGeom>
        </p:spPr>
      </p:pic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xmlns="" id="{254E7F91-AB42-4549-90C0-899164868951}"/>
              </a:ext>
            </a:extLst>
          </p:cNvPr>
          <p:cNvCxnSpPr>
            <a:cxnSpLocks/>
          </p:cNvCxnSpPr>
          <p:nvPr/>
        </p:nvCxnSpPr>
        <p:spPr>
          <a:xfrm flipV="1">
            <a:off x="2621529" y="5277611"/>
            <a:ext cx="1228640" cy="52086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xmlns="" id="{E2AD2169-064E-4FE0-972A-AA187057F4D0}"/>
              </a:ext>
            </a:extLst>
          </p:cNvPr>
          <p:cNvCxnSpPr>
            <a:cxnSpLocks/>
          </p:cNvCxnSpPr>
          <p:nvPr/>
        </p:nvCxnSpPr>
        <p:spPr>
          <a:xfrm>
            <a:off x="2727321" y="5842484"/>
            <a:ext cx="1252840" cy="18075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02D71F89-E5B3-44EE-A389-E8C47DB73A4C}"/>
              </a:ext>
            </a:extLst>
          </p:cNvPr>
          <p:cNvSpPr txBox="1"/>
          <p:nvPr/>
        </p:nvSpPr>
        <p:spPr>
          <a:xfrm>
            <a:off x="3799702" y="5108334"/>
            <a:ext cx="339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Arial Black" panose="020B0A04020102020204" pitchFamily="34" charset="0"/>
              </a:rPr>
              <a:t>Cupido es un murciélago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BE34DF2F-D66C-456F-82C6-4471B06C709D}"/>
              </a:ext>
            </a:extLst>
          </p:cNvPr>
          <p:cNvSpPr txBox="1"/>
          <p:nvPr/>
        </p:nvSpPr>
        <p:spPr>
          <a:xfrm>
            <a:off x="3924867" y="5753553"/>
            <a:ext cx="278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rgbClr val="FFC000"/>
                </a:solidFill>
                <a:latin typeface="Arial Black" panose="020B0A04020102020204" pitchFamily="34" charset="0"/>
              </a:rPr>
              <a:t>Hay palabras que los peces no entienden</a:t>
            </a:r>
            <a:endParaRPr lang="es-EC" sz="16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Estrella: 4 puntas 45">
            <a:extLst>
              <a:ext uri="{FF2B5EF4-FFF2-40B4-BE49-F238E27FC236}">
                <a16:creationId xmlns:a16="http://schemas.microsoft.com/office/drawing/2014/main" xmlns="" id="{794D04D5-0E5B-4049-B4B8-0DA76B27718F}"/>
              </a:ext>
            </a:extLst>
          </p:cNvPr>
          <p:cNvSpPr/>
          <p:nvPr/>
        </p:nvSpPr>
        <p:spPr>
          <a:xfrm>
            <a:off x="7811738" y="3514707"/>
            <a:ext cx="4144352" cy="2838057"/>
          </a:xfrm>
          <a:prstGeom prst="star4">
            <a:avLst>
              <a:gd name="adj" fmla="val 263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  <a:latin typeface="Arial Black" panose="020B0A04020102020204" pitchFamily="34" charset="0"/>
              </a:rPr>
              <a:t>1958</a:t>
            </a:r>
          </a:p>
          <a:p>
            <a:pPr algn="ctr"/>
            <a:endParaRPr lang="es-EC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46E2D52-B2BB-4623-9494-68A927E8AF8C}"/>
              </a:ext>
            </a:extLst>
          </p:cNvPr>
          <p:cNvSpPr/>
          <p:nvPr/>
        </p:nvSpPr>
        <p:spPr>
          <a:xfrm>
            <a:off x="649053" y="852208"/>
            <a:ext cx="2197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Edna Iturralde</a:t>
            </a:r>
            <a:endParaRPr lang="es-EC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Rayo 48">
            <a:extLst>
              <a:ext uri="{FF2B5EF4-FFF2-40B4-BE49-F238E27FC236}">
                <a16:creationId xmlns:a16="http://schemas.microsoft.com/office/drawing/2014/main" xmlns="" id="{0C6BCCBE-1AB8-4EE3-8931-7EB920037B63}"/>
              </a:ext>
            </a:extLst>
          </p:cNvPr>
          <p:cNvSpPr/>
          <p:nvPr/>
        </p:nvSpPr>
        <p:spPr>
          <a:xfrm rot="4212549">
            <a:off x="8289736" y="2001708"/>
            <a:ext cx="713680" cy="126271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Sol 49">
            <a:extLst>
              <a:ext uri="{FF2B5EF4-FFF2-40B4-BE49-F238E27FC236}">
                <a16:creationId xmlns:a16="http://schemas.microsoft.com/office/drawing/2014/main" xmlns="" id="{BE217924-AF4A-48AE-B0A2-0197E1DF6574}"/>
              </a:ext>
            </a:extLst>
          </p:cNvPr>
          <p:cNvSpPr/>
          <p:nvPr/>
        </p:nvSpPr>
        <p:spPr>
          <a:xfrm>
            <a:off x="8600340" y="144200"/>
            <a:ext cx="3626872" cy="3311592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  <a:latin typeface="Arial Black" panose="020B0A04020102020204" pitchFamily="34" charset="0"/>
              </a:rPr>
              <a:t>1950</a:t>
            </a:r>
          </a:p>
          <a:p>
            <a:pPr algn="ctr"/>
            <a:endParaRPr lang="es-EC" dirty="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DB0AD469-C471-47C8-907C-C2741F3EFA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8" t="12769" r="32540" b="19128"/>
          <a:stretch/>
        </p:blipFill>
        <p:spPr>
          <a:xfrm>
            <a:off x="9361465" y="4360406"/>
            <a:ext cx="1133271" cy="1074028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55BEFD74-E462-43D2-9910-8E266B50AA61}"/>
              </a:ext>
            </a:extLst>
          </p:cNvPr>
          <p:cNvSpPr/>
          <p:nvPr/>
        </p:nvSpPr>
        <p:spPr>
          <a:xfrm>
            <a:off x="5996979" y="4397891"/>
            <a:ext cx="2565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Cazadores de sueños</a:t>
            </a:r>
            <a:endParaRPr lang="es-EC" sz="1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4DFE4E2B-8760-4926-954F-8515A6464A12}"/>
              </a:ext>
            </a:extLst>
          </p:cNvPr>
          <p:cNvSpPr/>
          <p:nvPr/>
        </p:nvSpPr>
        <p:spPr>
          <a:xfrm>
            <a:off x="3658" y="4111727"/>
            <a:ext cx="321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Arial Black" panose="020B0A04020102020204" pitchFamily="34" charset="0"/>
              </a:rPr>
              <a:t>María Fernanda Heredia</a:t>
            </a:r>
            <a:endParaRPr lang="es-EC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05C09F9C-2207-4796-9AA1-3F69ABBDB906}"/>
              </a:ext>
            </a:extLst>
          </p:cNvPr>
          <p:cNvSpPr/>
          <p:nvPr/>
        </p:nvSpPr>
        <p:spPr>
          <a:xfrm>
            <a:off x="8825947" y="3878065"/>
            <a:ext cx="2811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Edgar Allan García</a:t>
            </a:r>
            <a:endParaRPr lang="es-EC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xmlns="" id="{7CAE7928-EE49-4A28-A2B1-CBEAB8D1DC94}"/>
              </a:ext>
            </a:extLst>
          </p:cNvPr>
          <p:cNvCxnSpPr>
            <a:cxnSpLocks/>
          </p:cNvCxnSpPr>
          <p:nvPr/>
        </p:nvCxnSpPr>
        <p:spPr>
          <a:xfrm flipH="1">
            <a:off x="8456714" y="4571841"/>
            <a:ext cx="43143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xmlns="" id="{82FAFDAD-1BAB-44AF-9F08-968AC3E4D061}"/>
              </a:ext>
            </a:extLst>
          </p:cNvPr>
          <p:cNvCxnSpPr>
            <a:cxnSpLocks/>
          </p:cNvCxnSpPr>
          <p:nvPr/>
        </p:nvCxnSpPr>
        <p:spPr>
          <a:xfrm flipH="1">
            <a:off x="8641536" y="5537683"/>
            <a:ext cx="481625" cy="20976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76335FF4-DEB8-43BE-931C-1C1BADDE8756}"/>
              </a:ext>
            </a:extLst>
          </p:cNvPr>
          <p:cNvSpPr/>
          <p:nvPr/>
        </p:nvSpPr>
        <p:spPr>
          <a:xfrm>
            <a:off x="7461338" y="5608239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err="1">
                <a:latin typeface="Arial Black" panose="020B0A04020102020204" pitchFamily="34" charset="0"/>
              </a:rPr>
              <a:t>Rebululu</a:t>
            </a:r>
            <a:endParaRPr lang="es-EC" sz="1600" b="1" dirty="0">
              <a:latin typeface="Arial Black" panose="020B0A04020102020204" pitchFamily="34" charset="0"/>
            </a:endParaRPr>
          </a:p>
        </p:txBody>
      </p:sp>
      <p:sp>
        <p:nvSpPr>
          <p:cNvPr id="65" name="Rayo 64">
            <a:extLst>
              <a:ext uri="{FF2B5EF4-FFF2-40B4-BE49-F238E27FC236}">
                <a16:creationId xmlns:a16="http://schemas.microsoft.com/office/drawing/2014/main" xmlns="" id="{A03F3B54-B8B8-4CA6-92BF-B45AE442EDC7}"/>
              </a:ext>
            </a:extLst>
          </p:cNvPr>
          <p:cNvSpPr/>
          <p:nvPr/>
        </p:nvSpPr>
        <p:spPr>
          <a:xfrm rot="21124140">
            <a:off x="7545778" y="3507876"/>
            <a:ext cx="1353499" cy="105048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xmlns="" id="{252FC327-39E3-470D-8F25-0D117A9D3B74}"/>
              </a:ext>
            </a:extLst>
          </p:cNvPr>
          <p:cNvSpPr/>
          <p:nvPr/>
        </p:nvSpPr>
        <p:spPr>
          <a:xfrm>
            <a:off x="8277331" y="325644"/>
            <a:ext cx="384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Francisco Delgado Santos</a:t>
            </a:r>
            <a:endParaRPr lang="es-EC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DB699EF6-CA0D-4CBF-8DF4-58B7EC703C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250" t="3344" r="37928" b="13718"/>
          <a:stretch/>
        </p:blipFill>
        <p:spPr>
          <a:xfrm>
            <a:off x="9918499" y="1140882"/>
            <a:ext cx="986326" cy="1016205"/>
          </a:xfrm>
          <a:prstGeom prst="rect">
            <a:avLst/>
          </a:prstGeom>
        </p:spPr>
      </p:pic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xmlns="" id="{A72619F6-3D29-4294-BA50-88723B8A0433}"/>
              </a:ext>
            </a:extLst>
          </p:cNvPr>
          <p:cNvCxnSpPr>
            <a:cxnSpLocks/>
          </p:cNvCxnSpPr>
          <p:nvPr/>
        </p:nvCxnSpPr>
        <p:spPr>
          <a:xfrm flipH="1">
            <a:off x="8882348" y="835637"/>
            <a:ext cx="356380" cy="19819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xmlns="" id="{E3E7446D-66C4-4CB7-A648-91295AA3A78E}"/>
              </a:ext>
            </a:extLst>
          </p:cNvPr>
          <p:cNvCxnSpPr>
            <a:cxnSpLocks/>
          </p:cNvCxnSpPr>
          <p:nvPr/>
        </p:nvCxnSpPr>
        <p:spPr>
          <a:xfrm flipH="1">
            <a:off x="8101096" y="1822981"/>
            <a:ext cx="502745" cy="13243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>
            <a:extLst>
              <a:ext uri="{FF2B5EF4-FFF2-40B4-BE49-F238E27FC236}">
                <a16:creationId xmlns:a16="http://schemas.microsoft.com/office/drawing/2014/main" xmlns="" id="{DF10ABFA-7527-478A-9F19-3ACF00BF48CD}"/>
              </a:ext>
            </a:extLst>
          </p:cNvPr>
          <p:cNvSpPr/>
          <p:nvPr/>
        </p:nvSpPr>
        <p:spPr>
          <a:xfrm>
            <a:off x="6572747" y="864550"/>
            <a:ext cx="2361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Mi amigo, el abuelo</a:t>
            </a:r>
            <a:endParaRPr lang="es-EC" sz="1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xmlns="" id="{6C3CB6C2-778C-48CE-B1CC-0F954220CFA5}"/>
              </a:ext>
            </a:extLst>
          </p:cNvPr>
          <p:cNvSpPr/>
          <p:nvPr/>
        </p:nvSpPr>
        <p:spPr>
          <a:xfrm>
            <a:off x="6261993" y="1790681"/>
            <a:ext cx="203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Taca Taca-Tan</a:t>
            </a:r>
            <a:endParaRPr lang="es-EC" sz="16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46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</Words>
  <Application>Microsoft Office PowerPoint</Application>
  <PresentationFormat>Panorámica</PresentationFormat>
  <Paragraphs>42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DOCENTE</cp:lastModifiedBy>
  <cp:revision>6</cp:revision>
  <dcterms:created xsi:type="dcterms:W3CDTF">2017-08-24T00:38:53Z</dcterms:created>
  <dcterms:modified xsi:type="dcterms:W3CDTF">2017-08-25T20:00:48Z</dcterms:modified>
</cp:coreProperties>
</file>